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9b6ee0e56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9b6ee0e56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9b6ee0e56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9b6ee0e56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9b6ee0e56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9b6ee0e56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9b6ee0e56d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9b6ee0e56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b6bb6c8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b6bb6c8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9b6bb6c86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9b6bb6c86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9b6ee0e56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9b6ee0e56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b6ee0e56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b6ee0e56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b6ee0e56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b6ee0e56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b6ee0e56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9b6ee0e56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b6ee0e56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9b6ee0e56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9b6ee0e56d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9b6ee0e56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W-30so8v6oXAweAP2_2xZ2raloU4vz4V/view" TargetMode="External"/><Relationship Id="rId4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2EP2uJt3cd3wwK4ARhsrnHEDX6If1oao/view" TargetMode="External"/><Relationship Id="rId4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Basketball Game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96500" cy="15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5486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Presented by:</a:t>
            </a:r>
            <a:endParaRPr/>
          </a:p>
          <a:p>
            <a:pPr indent="0" lvl="0" marL="5486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Abdullah Al Shafi</a:t>
            </a:r>
            <a:endParaRPr/>
          </a:p>
          <a:p>
            <a:pPr indent="0" lvl="0" marL="5486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Roll:1807004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Player movement</a:t>
            </a:r>
            <a:endParaRPr/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If player go in front of the small ring,then he is disqualified.</a:t>
            </a:r>
            <a:endParaRPr/>
          </a:p>
        </p:txBody>
      </p:sp>
      <p:pic>
        <p:nvPicPr>
          <p:cNvPr id="138" name="Google Shape;138;p22" title="1WhatsApp Video 2023-11-15 at 7.50.42 A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577200"/>
            <a:ext cx="8590600" cy="39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Ball Throwing</a:t>
            </a:r>
            <a:endParaRPr/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3" title="2WhatsApp Video 2023-11-15 at 7.50.48 A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325" y="1152475"/>
            <a:ext cx="8382775" cy="349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improvement</a:t>
            </a:r>
            <a:endParaRPr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The score is showing in the console.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It would be better and realistic if it can be shown in the scorecard(scene).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5"/>
          <p:cNvSpPr txBox="1"/>
          <p:nvPr/>
        </p:nvSpPr>
        <p:spPr>
          <a:xfrm>
            <a:off x="2372000" y="1980825"/>
            <a:ext cx="3529200" cy="18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2"/>
                </a:solidFill>
              </a:rPr>
              <a:t>Thank you</a:t>
            </a:r>
            <a:endParaRPr sz="2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</a:t>
            </a:r>
            <a:r>
              <a:rPr lang="en" sz="2911"/>
              <a:t>Buttons</a:t>
            </a:r>
            <a:endParaRPr sz="2911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458925" y="1083125"/>
            <a:ext cx="3831000" cy="4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K =&gt; Move camera forward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I  =&gt; Move camera backward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J =&gt; Move camera left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L =&gt; Move camera right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U =&gt; Move camera up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H =&gt; Move camera down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S =&gt; Move player forward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X =&gt; </a:t>
            </a:r>
            <a:r>
              <a:rPr lang="en" sz="1800">
                <a:solidFill>
                  <a:schemeClr val="dk2"/>
                </a:solidFill>
              </a:rPr>
              <a:t>Move player backward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Z =&gt; Move player left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C =&gt; Move player right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Left Button =&gt; Rotate player anticlockwise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Right Button =&gt; Rotate player</a:t>
            </a:r>
            <a:endParaRPr sz="18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clockwise 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4486200" y="1083125"/>
            <a:ext cx="4346100" cy="39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Upper Button =&gt; Increase initial velocity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Down Button =&gt; Decrease </a:t>
            </a:r>
            <a:r>
              <a:rPr lang="en" sz="1800">
                <a:solidFill>
                  <a:schemeClr val="dk2"/>
                </a:solidFill>
              </a:rPr>
              <a:t>initial velocity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Enter =&gt; Fire the ball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1 =&gt; Turn on/off pointLight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2 =&gt; Turn on/off directionalLight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3 =&gt; Turn on/off spotlight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4 =&gt; Turn on all lights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5 =&gt; Turn off all lights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6 =&gt; Only ambient  light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7 =&gt; Only diffusive light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❖"/>
            </a:pPr>
            <a:r>
              <a:rPr lang="en" sz="1800">
                <a:solidFill>
                  <a:schemeClr val="dk2"/>
                </a:solidFill>
              </a:rPr>
              <a:t>8 =&gt; Only specular light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2"/>
                </a:solidFill>
              </a:rPr>
              <a:t>Players</a:t>
            </a:r>
            <a:endParaRPr sz="2600"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475" y="1263887"/>
            <a:ext cx="3696451" cy="261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3250" y="1370200"/>
            <a:ext cx="4238876" cy="250942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365200" y="4060975"/>
            <a:ext cx="3891000" cy="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Figure: The player currently playing 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472875" y="4112725"/>
            <a:ext cx="4179600" cy="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Figure: The players next to play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Flag and Scoreboard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245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400" y="1245600"/>
            <a:ext cx="3828375" cy="242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6175" y="1245600"/>
            <a:ext cx="4050875" cy="23496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861050" y="3885050"/>
            <a:ext cx="30324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Flag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5062775" y="3864350"/>
            <a:ext cx="29289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Scoreboard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Court and Gallery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950" y="1237850"/>
            <a:ext cx="4025098" cy="254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1600" y="1297775"/>
            <a:ext cx="4025102" cy="24836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695450" y="4019600"/>
            <a:ext cx="35601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Court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4839900" y="4019600"/>
            <a:ext cx="38085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Gallery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Basket and ball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46025"/>
            <a:ext cx="4181876" cy="315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3700" y="1246025"/>
            <a:ext cx="3910601" cy="315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892100" y="4733675"/>
            <a:ext cx="3373800" cy="3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736850" y="4568875"/>
            <a:ext cx="3591300" cy="3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Basket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4953350" y="4568875"/>
            <a:ext cx="3591300" cy="3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Ball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Lights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97013"/>
            <a:ext cx="3830002" cy="294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 rotWithShape="1">
          <a:blip r:embed="rId4">
            <a:alphaModFix/>
          </a:blip>
          <a:srcRect b="8029" l="970" r="-970" t="-8030"/>
          <a:stretch/>
        </p:blipFill>
        <p:spPr>
          <a:xfrm>
            <a:off x="4580375" y="1176375"/>
            <a:ext cx="4251926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/>
        </p:nvSpPr>
        <p:spPr>
          <a:xfrm>
            <a:off x="591975" y="4143775"/>
            <a:ext cx="32187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PointLight only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4855800" y="4125775"/>
            <a:ext cx="38301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DirectionalLight only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Lights</a:t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650" y="1250025"/>
            <a:ext cx="3788074" cy="32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8175" y="1214800"/>
            <a:ext cx="4238299" cy="32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0"/>
          <p:cNvSpPr txBox="1"/>
          <p:nvPr/>
        </p:nvSpPr>
        <p:spPr>
          <a:xfrm>
            <a:off x="716150" y="4733675"/>
            <a:ext cx="3686700" cy="2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Spotlight only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4955225" y="4633175"/>
            <a:ext cx="3904200" cy="1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Figure : All lights on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Bird’s eye view</a:t>
            </a:r>
            <a:endParaRPr/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950" y="2084300"/>
            <a:ext cx="8403451" cy="209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